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8" r:id="rId4"/>
    <p:sldId id="273" r:id="rId5"/>
    <p:sldId id="267" r:id="rId6"/>
    <p:sldId id="270" r:id="rId7"/>
    <p:sldId id="272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72&#35838;%20%20&#20989;&#25968;&#19982;&#26368;&#22823;&#20540;(&#23436;&#25972;).cpp" TargetMode="External"/><Relationship Id="rId5" Type="http://schemas.openxmlformats.org/officeDocument/2006/relationships/hyperlink" Target="&#31532;72&#35838;%20%20&#20989;&#25968;&#19982;&#26368;&#22823;&#20540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132856" y="3491880"/>
            <a:ext cx="326243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72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函数与最大值</a:t>
            </a:r>
            <a:endParaRPr lang="zh-CN" altLang="en-US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3419872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263571" y="2373199"/>
            <a:ext cx="3946463" cy="209334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定义一个</a:t>
            </a:r>
            <a:r>
              <a:rPr lang="zh-CN" sz="2800" kern="10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zh-CN" altLang="en-US" sz="2800" kern="10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两</a:t>
            </a:r>
            <a:r>
              <a:rPr lang="zh-CN" sz="2800" kern="100" smtClean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整数最大值的函数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利用它求出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个整数的最大值。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325825" y="6090550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599614" y="6035417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599614" y="672867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712" y="2200747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041401" y="89959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>
                <a:latin typeface="黑体" panose="02010609060101010101" pitchFamily="49" charset="-122"/>
                <a:ea typeface="黑体" panose="02010609060101010101" pitchFamily="49" charset="-122"/>
              </a:rPr>
              <a:t>局部变量</a:t>
            </a:r>
            <a:endParaRPr lang="zh-CN" altLang="en-US" sz="6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2180" y="2483768"/>
            <a:ext cx="52730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  <a:endParaRPr lang="zh-CN" alt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40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CN" alt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4000" smtClean="0"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zh-CN" altLang="en-US" sz="4000">
                <a:latin typeface="Consolas" panose="020B0609020204030204" pitchFamily="49" charset="0"/>
                <a:cs typeface="Consolas" panose="020B0609020204030204" pitchFamily="49" charset="0"/>
              </a:rPr>
              <a:t>i,ans,a[5];</a:t>
            </a:r>
            <a:endParaRPr lang="zh-CN" alt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4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zh-CN" alt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4000" smtClean="0"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zh-CN" altLang="en-US" sz="4000"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  <a:endParaRPr lang="zh-CN" alt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4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78930" y="39292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>
                <a:latin typeface="黑体" panose="02010609060101010101" pitchFamily="49" charset="-122"/>
                <a:ea typeface="黑体" panose="02010609060101010101" pitchFamily="49" charset="-122"/>
              </a:rPr>
              <a:t>全局变量</a:t>
            </a:r>
            <a:endParaRPr lang="zh-CN" altLang="en-US" sz="6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2696" y="1763688"/>
            <a:ext cx="554459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#include&lt;iostream&gt;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using namespace std;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int ans;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int max(int x,int y)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smtClean="0"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400" smtClean="0">
                <a:latin typeface="Consolas" panose="020B0609020204030204" pitchFamily="49" charset="0"/>
                <a:cs typeface="Consolas" panose="020B0609020204030204" pitchFamily="49" charset="0"/>
              </a:rPr>
              <a:t>,a</a:t>
            </a:r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[5];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smtClean="0"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64704" y="2915816"/>
            <a:ext cx="1368152" cy="0"/>
          </a:xfrm>
          <a:prstGeom prst="line">
            <a:avLst/>
          </a:prstGeom>
          <a:ln w="635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 smtClean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1d3944bf-af3d-49b9-94ed-db6fca8cf884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WPS 演示</Application>
  <PresentationFormat>全屏显示(4:3)</PresentationFormat>
  <Paragraphs>50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5" baseType="lpstr">
      <vt:lpstr>Arial</vt:lpstr>
      <vt:lpstr>宋体</vt:lpstr>
      <vt:lpstr>Wingdings</vt:lpstr>
      <vt:lpstr>仿宋</vt:lpstr>
      <vt:lpstr>楷体</vt:lpstr>
      <vt:lpstr>Times New Roman</vt:lpstr>
      <vt:lpstr>华文楷体</vt:lpstr>
      <vt:lpstr>黑体</vt:lpstr>
      <vt:lpstr>Consolas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66</cp:revision>
  <dcterms:created xsi:type="dcterms:W3CDTF">2017-03-13T11:27:00Z</dcterms:created>
  <dcterms:modified xsi:type="dcterms:W3CDTF">2023-03-31T09:38:25Z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33CA39BFA3FF4BDB87B8B9753227D7D9_12</vt:lpwstr>
  </property>
  <property fmtid="{D5CDD505-2E9C-101B-9397-08002B2CF9AE}" pid="3" name="KSOProductBuildVer">
    <vt:lpwstr>2052-11.1.0.14036</vt:lpwstr>
  </property>
</Properties>
</file>